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2" r:id="rId15"/>
    <p:sldId id="269" r:id="rId16"/>
    <p:sldId id="270" r:id="rId17"/>
    <p:sldId id="271" r:id="rId18"/>
  </p:sldIdLst>
  <p:sldSz cx="9144000" cy="5143500" type="screen16x9"/>
  <p:notesSz cx="6858000" cy="9144000"/>
  <p:embeddedFontLst>
    <p:embeddedFont>
      <p:font typeface="Economica" panose="02010600030101010101" charset="0"/>
      <p:regular r:id="rId20"/>
      <p:bold r:id="rId21"/>
      <p:italic r:id="rId22"/>
      <p:boldItalic r:id="rId23"/>
    </p:embeddedFont>
    <p:embeddedFont>
      <p:font typeface="Open Sans" panose="02010600030101010101"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33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5857577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4" name="Shape 1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a:off x="2744012" y="756700"/>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a:headEnd type="none" w="med" len="med"/>
            <a:tailEnd type="none" w="med" len="med"/>
          </a:ln>
        </p:spPr>
      </p:sp>
      <p:sp>
        <p:nvSpPr>
          <p:cNvPr id="11" name="Shape 11"/>
          <p:cNvSpPr/>
          <p:nvPr/>
        </p:nvSpPr>
        <p:spPr>
          <a:xfrm rot="10800000">
            <a:off x="5318350" y="3266725"/>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a:headEnd type="none" w="med" len="med"/>
            <a:tailEnd type="none" w="med" len="med"/>
          </a:ln>
        </p:spPr>
      </p:sp>
      <p:sp>
        <p:nvSpPr>
          <p:cNvPr id="12" name="Shape 12"/>
          <p:cNvSpPr txBox="1">
            <a:spLocks noGrp="1"/>
          </p:cNvSpPr>
          <p:nvPr>
            <p:ph type="ctrTitle"/>
          </p:nvPr>
        </p:nvSpPr>
        <p:spPr>
          <a:xfrm>
            <a:off x="3044700" y="1444255"/>
            <a:ext cx="3054600" cy="1537199"/>
          </a:xfrm>
          <a:prstGeom prst="rect">
            <a:avLst/>
          </a:prstGeom>
        </p:spPr>
        <p:txBody>
          <a:bodyPr lIns="91425" tIns="91425" rIns="91425" bIns="91425" anchor="b"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13" name="Shape 13"/>
          <p:cNvSpPr txBox="1">
            <a:spLocks noGrp="1"/>
          </p:cNvSpPr>
          <p:nvPr>
            <p:ph type="subTitle" idx="1"/>
          </p:nvPr>
        </p:nvSpPr>
        <p:spPr>
          <a:xfrm>
            <a:off x="3044700" y="3116580"/>
            <a:ext cx="3054600" cy="701400"/>
          </a:xfrm>
          <a:prstGeom prst="rect">
            <a:avLst/>
          </a:prstGeom>
        </p:spPr>
        <p:txBody>
          <a:bodyPr lIns="91425" tIns="91425" rIns="91425" bIns="91425" anchor="t" anchorCtr="0"/>
          <a:lstStyle>
            <a:lvl1pPr lvl="0" algn="ctr">
              <a:lnSpc>
                <a:spcPct val="100000"/>
              </a:lnSpc>
              <a:spcBef>
                <a:spcPts val="0"/>
              </a:spcBef>
              <a:spcAft>
                <a:spcPts val="0"/>
              </a:spcAft>
              <a:buSzPct val="100000"/>
              <a:buFont typeface="Economica"/>
              <a:buNone/>
              <a:defRPr sz="2100">
                <a:latin typeface="Economica"/>
                <a:ea typeface="Economica"/>
                <a:cs typeface="Economica"/>
                <a:sym typeface="Economica"/>
              </a:defRPr>
            </a:lvl1pPr>
            <a:lvl2pPr lvl="1" algn="ctr">
              <a:lnSpc>
                <a:spcPct val="100000"/>
              </a:lnSpc>
              <a:spcBef>
                <a:spcPts val="0"/>
              </a:spcBef>
              <a:spcAft>
                <a:spcPts val="0"/>
              </a:spcAft>
              <a:buSzPct val="100000"/>
              <a:buFont typeface="Economica"/>
              <a:buNone/>
              <a:defRPr sz="2100">
                <a:latin typeface="Economica"/>
                <a:ea typeface="Economica"/>
                <a:cs typeface="Economica"/>
                <a:sym typeface="Economica"/>
              </a:defRPr>
            </a:lvl2pPr>
            <a:lvl3pPr lvl="2" algn="ctr">
              <a:lnSpc>
                <a:spcPct val="100000"/>
              </a:lnSpc>
              <a:spcBef>
                <a:spcPts val="0"/>
              </a:spcBef>
              <a:spcAft>
                <a:spcPts val="0"/>
              </a:spcAft>
              <a:buSzPct val="100000"/>
              <a:buFont typeface="Economica"/>
              <a:buNone/>
              <a:defRPr sz="2100">
                <a:latin typeface="Economica"/>
                <a:ea typeface="Economica"/>
                <a:cs typeface="Economica"/>
                <a:sym typeface="Economica"/>
              </a:defRPr>
            </a:lvl3pPr>
            <a:lvl4pPr lvl="3" algn="ctr">
              <a:lnSpc>
                <a:spcPct val="100000"/>
              </a:lnSpc>
              <a:spcBef>
                <a:spcPts val="0"/>
              </a:spcBef>
              <a:spcAft>
                <a:spcPts val="0"/>
              </a:spcAft>
              <a:buSzPct val="100000"/>
              <a:buFont typeface="Economica"/>
              <a:buNone/>
              <a:defRPr sz="2100">
                <a:latin typeface="Economica"/>
                <a:ea typeface="Economica"/>
                <a:cs typeface="Economica"/>
                <a:sym typeface="Economica"/>
              </a:defRPr>
            </a:lvl4pPr>
            <a:lvl5pPr lvl="4" algn="ctr">
              <a:lnSpc>
                <a:spcPct val="100000"/>
              </a:lnSpc>
              <a:spcBef>
                <a:spcPts val="0"/>
              </a:spcBef>
              <a:spcAft>
                <a:spcPts val="0"/>
              </a:spcAft>
              <a:buSzPct val="100000"/>
              <a:buFont typeface="Economica"/>
              <a:buNone/>
              <a:defRPr sz="2100">
                <a:latin typeface="Economica"/>
                <a:ea typeface="Economica"/>
                <a:cs typeface="Economica"/>
                <a:sym typeface="Economica"/>
              </a:defRPr>
            </a:lvl5pPr>
            <a:lvl6pPr lvl="5" algn="ctr">
              <a:lnSpc>
                <a:spcPct val="100000"/>
              </a:lnSpc>
              <a:spcBef>
                <a:spcPts val="0"/>
              </a:spcBef>
              <a:spcAft>
                <a:spcPts val="0"/>
              </a:spcAft>
              <a:buSzPct val="100000"/>
              <a:buFont typeface="Economica"/>
              <a:buNone/>
              <a:defRPr sz="2100">
                <a:latin typeface="Economica"/>
                <a:ea typeface="Economica"/>
                <a:cs typeface="Economica"/>
                <a:sym typeface="Economica"/>
              </a:defRPr>
            </a:lvl6pPr>
            <a:lvl7pPr lvl="6" algn="ctr">
              <a:lnSpc>
                <a:spcPct val="100000"/>
              </a:lnSpc>
              <a:spcBef>
                <a:spcPts val="0"/>
              </a:spcBef>
              <a:spcAft>
                <a:spcPts val="0"/>
              </a:spcAft>
              <a:buSzPct val="100000"/>
              <a:buFont typeface="Economica"/>
              <a:buNone/>
              <a:defRPr sz="2100">
                <a:latin typeface="Economica"/>
                <a:ea typeface="Economica"/>
                <a:cs typeface="Economica"/>
                <a:sym typeface="Economica"/>
              </a:defRPr>
            </a:lvl7pPr>
            <a:lvl8pPr lvl="7" algn="ctr">
              <a:lnSpc>
                <a:spcPct val="100000"/>
              </a:lnSpc>
              <a:spcBef>
                <a:spcPts val="0"/>
              </a:spcBef>
              <a:spcAft>
                <a:spcPts val="0"/>
              </a:spcAft>
              <a:buSzPct val="100000"/>
              <a:buFont typeface="Economica"/>
              <a:buNone/>
              <a:defRPr sz="2100">
                <a:latin typeface="Economica"/>
                <a:ea typeface="Economica"/>
                <a:cs typeface="Economica"/>
                <a:sym typeface="Economica"/>
              </a:defRPr>
            </a:lvl8pPr>
            <a:lvl9pPr lvl="8" algn="ctr">
              <a:lnSpc>
                <a:spcPct val="100000"/>
              </a:lnSpc>
              <a:spcBef>
                <a:spcPts val="0"/>
              </a:spcBef>
              <a:spcAft>
                <a:spcPts val="0"/>
              </a:spcAft>
              <a:buSzPct val="100000"/>
              <a:buFont typeface="Economica"/>
              <a:buNone/>
              <a:defRPr sz="2100">
                <a:latin typeface="Economica"/>
                <a:ea typeface="Economica"/>
                <a:cs typeface="Economica"/>
                <a:sym typeface="Economica"/>
              </a:defRPr>
            </a:lvl9pPr>
          </a:lstStyle>
          <a:p>
            <a:endParaRPr/>
          </a:p>
        </p:txBody>
      </p:sp>
      <p:sp>
        <p:nvSpPr>
          <p:cNvPr id="14" name="Shape 1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51"/>
        <p:cNvGrpSpPr/>
        <p:nvPr/>
      </p:nvGrpSpPr>
      <p:grpSpPr>
        <a:xfrm>
          <a:off x="0" y="0"/>
          <a:ext cx="0" cy="0"/>
          <a:chOff x="0" y="0"/>
          <a:chExt cx="0" cy="0"/>
        </a:xfrm>
      </p:grpSpPr>
      <p:sp>
        <p:nvSpPr>
          <p:cNvPr id="52" name="Shape 52"/>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53" name="Shape 53"/>
          <p:cNvSpPr txBox="1">
            <a:spLocks noGrp="1"/>
          </p:cNvSpPr>
          <p:nvPr>
            <p:ph type="title"/>
          </p:nvPr>
        </p:nvSpPr>
        <p:spPr>
          <a:xfrm>
            <a:off x="311700" y="957125"/>
            <a:ext cx="8520600" cy="2128800"/>
          </a:xfrm>
          <a:prstGeom prst="rect">
            <a:avLst/>
          </a:prstGeom>
        </p:spPr>
        <p:txBody>
          <a:bodyPr lIns="91425" tIns="91425" rIns="91425" bIns="91425" anchor="ctr" anchorCtr="0"/>
          <a:lstStyle>
            <a:lvl1pPr lvl="0" algn="ctr">
              <a:spcBef>
                <a:spcPts val="0"/>
              </a:spcBef>
              <a:buClr>
                <a:schemeClr val="lt2"/>
              </a:buClr>
              <a:buSzPct val="100000"/>
              <a:defRPr sz="16000">
                <a:solidFill>
                  <a:schemeClr val="lt2"/>
                </a:solidFill>
              </a:defRPr>
            </a:lvl1pPr>
            <a:lvl2pPr lvl="1" algn="ctr">
              <a:spcBef>
                <a:spcPts val="0"/>
              </a:spcBef>
              <a:buClr>
                <a:schemeClr val="lt2"/>
              </a:buClr>
              <a:buSzPct val="100000"/>
              <a:defRPr sz="16000">
                <a:solidFill>
                  <a:schemeClr val="lt2"/>
                </a:solidFill>
              </a:defRPr>
            </a:lvl2pPr>
            <a:lvl3pPr lvl="2" algn="ctr">
              <a:spcBef>
                <a:spcPts val="0"/>
              </a:spcBef>
              <a:buClr>
                <a:schemeClr val="lt2"/>
              </a:buClr>
              <a:buSzPct val="100000"/>
              <a:defRPr sz="16000">
                <a:solidFill>
                  <a:schemeClr val="lt2"/>
                </a:solidFill>
              </a:defRPr>
            </a:lvl3pPr>
            <a:lvl4pPr lvl="3" algn="ctr">
              <a:spcBef>
                <a:spcPts val="0"/>
              </a:spcBef>
              <a:buClr>
                <a:schemeClr val="lt2"/>
              </a:buClr>
              <a:buSzPct val="100000"/>
              <a:defRPr sz="16000">
                <a:solidFill>
                  <a:schemeClr val="lt2"/>
                </a:solidFill>
              </a:defRPr>
            </a:lvl4pPr>
            <a:lvl5pPr lvl="4" algn="ctr">
              <a:spcBef>
                <a:spcPts val="0"/>
              </a:spcBef>
              <a:buClr>
                <a:schemeClr val="lt2"/>
              </a:buClr>
              <a:buSzPct val="100000"/>
              <a:defRPr sz="16000">
                <a:solidFill>
                  <a:schemeClr val="lt2"/>
                </a:solidFill>
              </a:defRPr>
            </a:lvl5pPr>
            <a:lvl6pPr lvl="5" algn="ctr">
              <a:spcBef>
                <a:spcPts val="0"/>
              </a:spcBef>
              <a:buClr>
                <a:schemeClr val="lt2"/>
              </a:buClr>
              <a:buSzPct val="100000"/>
              <a:defRPr sz="16000">
                <a:solidFill>
                  <a:schemeClr val="lt2"/>
                </a:solidFill>
              </a:defRPr>
            </a:lvl6pPr>
            <a:lvl7pPr lvl="6" algn="ctr">
              <a:spcBef>
                <a:spcPts val="0"/>
              </a:spcBef>
              <a:buClr>
                <a:schemeClr val="lt2"/>
              </a:buClr>
              <a:buSzPct val="100000"/>
              <a:defRPr sz="16000">
                <a:solidFill>
                  <a:schemeClr val="lt2"/>
                </a:solidFill>
              </a:defRPr>
            </a:lvl7pPr>
            <a:lvl8pPr lvl="7" algn="ctr">
              <a:spcBef>
                <a:spcPts val="0"/>
              </a:spcBef>
              <a:buClr>
                <a:schemeClr val="lt2"/>
              </a:buClr>
              <a:buSzPct val="100000"/>
              <a:defRPr sz="16000">
                <a:solidFill>
                  <a:schemeClr val="lt2"/>
                </a:solidFill>
              </a:defRPr>
            </a:lvl8pPr>
            <a:lvl9pPr lvl="8" algn="ctr">
              <a:spcBef>
                <a:spcPts val="0"/>
              </a:spcBef>
              <a:buClr>
                <a:schemeClr val="lt2"/>
              </a:buClr>
              <a:buSzPct val="100000"/>
              <a:defRPr sz="16000">
                <a:solidFill>
                  <a:schemeClr val="lt2"/>
                </a:solidFill>
              </a:defRPr>
            </a:lvl9pPr>
          </a:lstStyle>
          <a:p>
            <a:endParaRPr/>
          </a:p>
        </p:txBody>
      </p:sp>
      <p:sp>
        <p:nvSpPr>
          <p:cNvPr id="54" name="Shape 54"/>
          <p:cNvSpPr txBox="1">
            <a:spLocks noGrp="1"/>
          </p:cNvSpPr>
          <p:nvPr>
            <p:ph type="body" idx="1"/>
          </p:nvPr>
        </p:nvSpPr>
        <p:spPr>
          <a:xfrm>
            <a:off x="311700" y="3162000"/>
            <a:ext cx="8520600" cy="10716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5" name="Shape 5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6"/>
        <p:cNvGrpSpPr/>
        <p:nvPr/>
      </p:nvGrpSpPr>
      <p:grpSpPr>
        <a:xfrm>
          <a:off x="0" y="0"/>
          <a:ext cx="0" cy="0"/>
          <a:chOff x="0" y="0"/>
          <a:chExt cx="0" cy="0"/>
        </a:xfrm>
      </p:grpSpPr>
      <p:sp>
        <p:nvSpPr>
          <p:cNvPr id="57" name="Shape 5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5"/>
        <p:cNvGrpSpPr/>
        <p:nvPr/>
      </p:nvGrpSpPr>
      <p:grpSpPr>
        <a:xfrm>
          <a:off x="0" y="0"/>
          <a:ext cx="0" cy="0"/>
          <a:chOff x="0" y="0"/>
          <a:chExt cx="0" cy="0"/>
        </a:xfrm>
      </p:grpSpPr>
      <p:sp>
        <p:nvSpPr>
          <p:cNvPr id="16" name="Shape 16"/>
          <p:cNvSpPr/>
          <p:nvPr/>
        </p:nvSpPr>
        <p:spPr>
          <a:xfrm flipH="1">
            <a:off x="7595937" y="460225"/>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a:headEnd type="none" w="med" len="med"/>
            <a:tailEnd type="none" w="med" len="med"/>
          </a:ln>
        </p:spPr>
      </p:sp>
      <p:sp>
        <p:nvSpPr>
          <p:cNvPr id="17" name="Shape 17"/>
          <p:cNvSpPr/>
          <p:nvPr/>
        </p:nvSpPr>
        <p:spPr>
          <a:xfrm rot="10800000" flipH="1">
            <a:off x="466425" y="3558325"/>
            <a:ext cx="1081625" cy="1124950"/>
          </a:xfrm>
          <a:custGeom>
            <a:avLst/>
            <a:gdLst/>
            <a:ahLst/>
            <a:cxnLst/>
            <a:rect l="0" t="0" r="0" b="0"/>
            <a:pathLst>
              <a:path w="43265" h="44998" extrusionOk="0">
                <a:moveTo>
                  <a:pt x="0" y="44998"/>
                </a:moveTo>
                <a:lnTo>
                  <a:pt x="0" y="0"/>
                </a:lnTo>
                <a:lnTo>
                  <a:pt x="43265" y="0"/>
                </a:lnTo>
              </a:path>
            </a:pathLst>
          </a:custGeom>
          <a:noFill/>
          <a:ln w="28575" cap="flat" cmpd="sng">
            <a:solidFill>
              <a:schemeClr val="lt2"/>
            </a:solidFill>
            <a:prstDash val="solid"/>
            <a:miter/>
            <a:headEnd type="none" w="med" len="med"/>
            <a:tailEnd type="none" w="med" len="med"/>
          </a:ln>
        </p:spPr>
      </p:sp>
      <p:sp>
        <p:nvSpPr>
          <p:cNvPr id="18" name="Shape 18"/>
          <p:cNvSpPr txBox="1">
            <a:spLocks noGrp="1"/>
          </p:cNvSpPr>
          <p:nvPr>
            <p:ph type="title"/>
          </p:nvPr>
        </p:nvSpPr>
        <p:spPr>
          <a:xfrm>
            <a:off x="773700" y="1806450"/>
            <a:ext cx="7596600" cy="1530600"/>
          </a:xfrm>
          <a:prstGeom prst="rect">
            <a:avLst/>
          </a:prstGeom>
        </p:spPr>
        <p:txBody>
          <a:bodyPr lIns="91425" tIns="91425" rIns="91425" bIns="91425" anchor="ctr"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22" name="Shape 22"/>
          <p:cNvSpPr txBox="1">
            <a:spLocks noGrp="1"/>
          </p:cNvSpPr>
          <p:nvPr>
            <p:ph type="title"/>
          </p:nvPr>
        </p:nvSpPr>
        <p:spPr>
          <a:xfrm>
            <a:off x="311700" y="315925"/>
            <a:ext cx="8520600" cy="8313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body" idx="1"/>
          </p:nvPr>
        </p:nvSpPr>
        <p:spPr>
          <a:xfrm>
            <a:off x="311700" y="1225225"/>
            <a:ext cx="8520600" cy="33540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315925"/>
            <a:ext cx="8520600" cy="8313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body" idx="1"/>
          </p:nvPr>
        </p:nvSpPr>
        <p:spPr>
          <a:xfrm>
            <a:off x="311700" y="1225225"/>
            <a:ext cx="3999900" cy="33540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body" idx="2"/>
          </p:nvPr>
        </p:nvSpPr>
        <p:spPr>
          <a:xfrm>
            <a:off x="4832400" y="1225225"/>
            <a:ext cx="3999900" cy="33540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9" name="Shape 2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700" y="315925"/>
            <a:ext cx="8520600" cy="8313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 name="Shape 3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a:endParaRPr/>
          </a:p>
        </p:txBody>
      </p:sp>
      <p:sp>
        <p:nvSpPr>
          <p:cNvPr id="35" name="Shape 35"/>
          <p:cNvSpPr txBox="1">
            <a:spLocks noGrp="1"/>
          </p:cNvSpPr>
          <p:nvPr>
            <p:ph type="body" idx="1"/>
          </p:nvPr>
        </p:nvSpPr>
        <p:spPr>
          <a:xfrm>
            <a:off x="311700" y="1399399"/>
            <a:ext cx="2808000" cy="27849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6" name="Shape 3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7"/>
        <p:cNvGrpSpPr/>
        <p:nvPr/>
      </p:nvGrpSpPr>
      <p:grpSpPr>
        <a:xfrm>
          <a:off x="0" y="0"/>
          <a:ext cx="0" cy="0"/>
          <a:chOff x="0" y="0"/>
          <a:chExt cx="0" cy="0"/>
        </a:xfrm>
      </p:grpSpPr>
      <p:sp>
        <p:nvSpPr>
          <p:cNvPr id="38" name="Shape 38"/>
          <p:cNvSpPr/>
          <p:nvPr/>
        </p:nvSpPr>
        <p:spPr>
          <a:xfrm>
            <a:off x="0"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9" name="Shape 39"/>
          <p:cNvSpPr txBox="1">
            <a:spLocks noGrp="1"/>
          </p:cNvSpPr>
          <p:nvPr>
            <p:ph type="title"/>
          </p:nvPr>
        </p:nvSpPr>
        <p:spPr>
          <a:xfrm>
            <a:off x="490250" y="450150"/>
            <a:ext cx="5878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1"/>
        <p:cNvGrpSpPr/>
        <p:nvPr/>
      </p:nvGrpSpPr>
      <p:grpSpPr>
        <a:xfrm>
          <a:off x="0" y="0"/>
          <a:ext cx="0" cy="0"/>
          <a:chOff x="0" y="0"/>
          <a:chExt cx="0" cy="0"/>
        </a:xfrm>
      </p:grpSpPr>
      <p:sp>
        <p:nvSpPr>
          <p:cNvPr id="42" name="Shape 42"/>
          <p:cNvSpPr/>
          <p:nvPr/>
        </p:nvSpPr>
        <p:spPr>
          <a:xfrm>
            <a:off x="4572000" y="-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cxnSp>
        <p:nvCxnSpPr>
          <p:cNvPr id="43" name="Shape 43"/>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4" name="Shape 44"/>
          <p:cNvSpPr txBox="1">
            <a:spLocks noGrp="1"/>
          </p:cNvSpPr>
          <p:nvPr>
            <p:ph type="title"/>
          </p:nvPr>
        </p:nvSpPr>
        <p:spPr>
          <a:xfrm>
            <a:off x="265500" y="929275"/>
            <a:ext cx="4045200" cy="1786200"/>
          </a:xfrm>
          <a:prstGeom prst="rect">
            <a:avLst/>
          </a:prstGeom>
        </p:spPr>
        <p:txBody>
          <a:bodyPr lIns="91425" tIns="91425" rIns="91425" bIns="91425" anchor="b" anchorCtr="0"/>
          <a:lstStyle>
            <a:lvl1pPr lvl="0" algn="ctr">
              <a:spcBef>
                <a:spcPts val="0"/>
              </a:spcBef>
              <a:buClr>
                <a:schemeClr val="lt2"/>
              </a:buClr>
              <a:defRPr>
                <a:solidFill>
                  <a:schemeClr val="lt2"/>
                </a:solidFill>
              </a:defRPr>
            </a:lvl1pPr>
            <a:lvl2pPr lvl="1" algn="ctr">
              <a:spcBef>
                <a:spcPts val="0"/>
              </a:spcBef>
              <a:buClr>
                <a:schemeClr val="lt2"/>
              </a:buClr>
              <a:defRPr>
                <a:solidFill>
                  <a:schemeClr val="lt2"/>
                </a:solidFill>
              </a:defRPr>
            </a:lvl2pPr>
            <a:lvl3pPr lvl="2" algn="ctr">
              <a:spcBef>
                <a:spcPts val="0"/>
              </a:spcBef>
              <a:buClr>
                <a:schemeClr val="lt2"/>
              </a:buClr>
              <a:defRPr>
                <a:solidFill>
                  <a:schemeClr val="lt2"/>
                </a:solidFill>
              </a:defRPr>
            </a:lvl3pPr>
            <a:lvl4pPr lvl="3" algn="ctr">
              <a:spcBef>
                <a:spcPts val="0"/>
              </a:spcBef>
              <a:buClr>
                <a:schemeClr val="lt2"/>
              </a:buClr>
              <a:defRPr>
                <a:solidFill>
                  <a:schemeClr val="lt2"/>
                </a:solidFill>
              </a:defRPr>
            </a:lvl4pPr>
            <a:lvl5pPr lvl="4" algn="ctr">
              <a:spcBef>
                <a:spcPts val="0"/>
              </a:spcBef>
              <a:buClr>
                <a:schemeClr val="lt2"/>
              </a:buClr>
              <a:defRPr>
                <a:solidFill>
                  <a:schemeClr val="lt2"/>
                </a:solidFill>
              </a:defRPr>
            </a:lvl5pPr>
            <a:lvl6pPr lvl="5" algn="ctr">
              <a:spcBef>
                <a:spcPts val="0"/>
              </a:spcBef>
              <a:buClr>
                <a:schemeClr val="lt2"/>
              </a:buClr>
              <a:defRPr>
                <a:solidFill>
                  <a:schemeClr val="lt2"/>
                </a:solidFill>
              </a:defRPr>
            </a:lvl6pPr>
            <a:lvl7pPr lvl="6" algn="ctr">
              <a:spcBef>
                <a:spcPts val="0"/>
              </a:spcBef>
              <a:buClr>
                <a:schemeClr val="lt2"/>
              </a:buClr>
              <a:defRPr>
                <a:solidFill>
                  <a:schemeClr val="lt2"/>
                </a:solidFill>
              </a:defRPr>
            </a:lvl7pPr>
            <a:lvl8pPr lvl="7" algn="ctr">
              <a:spcBef>
                <a:spcPts val="0"/>
              </a:spcBef>
              <a:buClr>
                <a:schemeClr val="lt2"/>
              </a:buClr>
              <a:defRPr>
                <a:solidFill>
                  <a:schemeClr val="lt2"/>
                </a:solidFill>
              </a:defRPr>
            </a:lvl8pPr>
            <a:lvl9pPr lvl="8" algn="ctr">
              <a:spcBef>
                <a:spcPts val="0"/>
              </a:spcBef>
              <a:buClr>
                <a:schemeClr val="lt2"/>
              </a:buClr>
              <a:defRPr>
                <a:solidFill>
                  <a:schemeClr val="lt2"/>
                </a:solidFill>
              </a:defRPr>
            </a:lvl9pPr>
          </a:lstStyle>
          <a:p>
            <a:endParaRPr/>
          </a:p>
        </p:txBody>
      </p:sp>
      <p:sp>
        <p:nvSpPr>
          <p:cNvPr id="45" name="Shape 45"/>
          <p:cNvSpPr txBox="1">
            <a:spLocks noGrp="1"/>
          </p:cNvSpPr>
          <p:nvPr>
            <p:ph type="subTitle" idx="1"/>
          </p:nvPr>
        </p:nvSpPr>
        <p:spPr>
          <a:xfrm>
            <a:off x="265500" y="2769000"/>
            <a:ext cx="4045200" cy="1574100"/>
          </a:xfrm>
          <a:prstGeom prst="rect">
            <a:avLst/>
          </a:prstGeom>
        </p:spPr>
        <p:txBody>
          <a:bodyPr lIns="91425" tIns="91425" rIns="91425" bIns="91425" anchor="t" anchorCtr="0"/>
          <a:lstStyle>
            <a:lvl1pPr lvl="0" algn="ctr">
              <a:lnSpc>
                <a:spcPct val="100000"/>
              </a:lnSpc>
              <a:spcBef>
                <a:spcPts val="0"/>
              </a:spcBef>
              <a:spcAft>
                <a:spcPts val="0"/>
              </a:spcAft>
              <a:buSzPct val="100000"/>
              <a:buFont typeface="Economica"/>
              <a:buNone/>
              <a:defRPr sz="2400">
                <a:latin typeface="Economica"/>
                <a:ea typeface="Economica"/>
                <a:cs typeface="Economica"/>
                <a:sym typeface="Economica"/>
              </a:defRPr>
            </a:lvl1pPr>
            <a:lvl2pPr lvl="1" algn="ctr">
              <a:lnSpc>
                <a:spcPct val="100000"/>
              </a:lnSpc>
              <a:spcBef>
                <a:spcPts val="0"/>
              </a:spcBef>
              <a:spcAft>
                <a:spcPts val="0"/>
              </a:spcAft>
              <a:buSzPct val="100000"/>
              <a:buFont typeface="Economica"/>
              <a:buNone/>
              <a:defRPr sz="2400">
                <a:latin typeface="Economica"/>
                <a:ea typeface="Economica"/>
                <a:cs typeface="Economica"/>
                <a:sym typeface="Economica"/>
              </a:defRPr>
            </a:lvl2pPr>
            <a:lvl3pPr lvl="2" algn="ctr">
              <a:lnSpc>
                <a:spcPct val="100000"/>
              </a:lnSpc>
              <a:spcBef>
                <a:spcPts val="0"/>
              </a:spcBef>
              <a:spcAft>
                <a:spcPts val="0"/>
              </a:spcAft>
              <a:buSzPct val="100000"/>
              <a:buFont typeface="Economica"/>
              <a:buNone/>
              <a:defRPr sz="2400">
                <a:latin typeface="Economica"/>
                <a:ea typeface="Economica"/>
                <a:cs typeface="Economica"/>
                <a:sym typeface="Economica"/>
              </a:defRPr>
            </a:lvl3pPr>
            <a:lvl4pPr lvl="3" algn="ctr">
              <a:lnSpc>
                <a:spcPct val="100000"/>
              </a:lnSpc>
              <a:spcBef>
                <a:spcPts val="0"/>
              </a:spcBef>
              <a:spcAft>
                <a:spcPts val="0"/>
              </a:spcAft>
              <a:buSzPct val="100000"/>
              <a:buFont typeface="Economica"/>
              <a:buNone/>
              <a:defRPr sz="2400">
                <a:latin typeface="Economica"/>
                <a:ea typeface="Economica"/>
                <a:cs typeface="Economica"/>
                <a:sym typeface="Economica"/>
              </a:defRPr>
            </a:lvl4pPr>
            <a:lvl5pPr lvl="4" algn="ctr">
              <a:lnSpc>
                <a:spcPct val="100000"/>
              </a:lnSpc>
              <a:spcBef>
                <a:spcPts val="0"/>
              </a:spcBef>
              <a:spcAft>
                <a:spcPts val="0"/>
              </a:spcAft>
              <a:buSzPct val="100000"/>
              <a:buFont typeface="Economica"/>
              <a:buNone/>
              <a:defRPr sz="2400">
                <a:latin typeface="Economica"/>
                <a:ea typeface="Economica"/>
                <a:cs typeface="Economica"/>
                <a:sym typeface="Economica"/>
              </a:defRPr>
            </a:lvl5pPr>
            <a:lvl6pPr lvl="5" algn="ctr">
              <a:lnSpc>
                <a:spcPct val="100000"/>
              </a:lnSpc>
              <a:spcBef>
                <a:spcPts val="0"/>
              </a:spcBef>
              <a:spcAft>
                <a:spcPts val="0"/>
              </a:spcAft>
              <a:buSzPct val="100000"/>
              <a:buFont typeface="Economica"/>
              <a:buNone/>
              <a:defRPr sz="2400">
                <a:latin typeface="Economica"/>
                <a:ea typeface="Economica"/>
                <a:cs typeface="Economica"/>
                <a:sym typeface="Economica"/>
              </a:defRPr>
            </a:lvl6pPr>
            <a:lvl7pPr lvl="6" algn="ctr">
              <a:lnSpc>
                <a:spcPct val="100000"/>
              </a:lnSpc>
              <a:spcBef>
                <a:spcPts val="0"/>
              </a:spcBef>
              <a:spcAft>
                <a:spcPts val="0"/>
              </a:spcAft>
              <a:buSzPct val="100000"/>
              <a:buFont typeface="Economica"/>
              <a:buNone/>
              <a:defRPr sz="2400">
                <a:latin typeface="Economica"/>
                <a:ea typeface="Economica"/>
                <a:cs typeface="Economica"/>
                <a:sym typeface="Economica"/>
              </a:defRPr>
            </a:lvl7pPr>
            <a:lvl8pPr lvl="7" algn="ctr">
              <a:lnSpc>
                <a:spcPct val="100000"/>
              </a:lnSpc>
              <a:spcBef>
                <a:spcPts val="0"/>
              </a:spcBef>
              <a:spcAft>
                <a:spcPts val="0"/>
              </a:spcAft>
              <a:buSzPct val="100000"/>
              <a:buFont typeface="Economica"/>
              <a:buNone/>
              <a:defRPr sz="2400">
                <a:latin typeface="Economica"/>
                <a:ea typeface="Economica"/>
                <a:cs typeface="Economica"/>
                <a:sym typeface="Economica"/>
              </a:defRPr>
            </a:lvl8pPr>
            <a:lvl9pPr lvl="8" algn="ctr">
              <a:lnSpc>
                <a:spcPct val="100000"/>
              </a:lnSpc>
              <a:spcBef>
                <a:spcPts val="0"/>
              </a:spcBef>
              <a:spcAft>
                <a:spcPts val="0"/>
              </a:spcAft>
              <a:buSzPct val="100000"/>
              <a:buFont typeface="Economica"/>
              <a:buNone/>
              <a:defRPr sz="2400">
                <a:latin typeface="Economica"/>
                <a:ea typeface="Economica"/>
                <a:cs typeface="Economica"/>
                <a:sym typeface="Economica"/>
              </a:defRPr>
            </a:lvl9pPr>
          </a:lstStyle>
          <a:p>
            <a:endParaRPr/>
          </a:p>
        </p:txBody>
      </p:sp>
      <p:sp>
        <p:nvSpPr>
          <p:cNvPr id="46" name="Shape 46"/>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8"/>
        <p:cNvGrpSpPr/>
        <p:nvPr/>
      </p:nvGrpSpPr>
      <p:grpSpPr>
        <a:xfrm>
          <a:off x="0" y="0"/>
          <a:ext cx="0" cy="0"/>
          <a:chOff x="0" y="0"/>
          <a:chExt cx="0" cy="0"/>
        </a:xfrm>
      </p:grpSpPr>
      <p:sp>
        <p:nvSpPr>
          <p:cNvPr id="49" name="Shape 49"/>
          <p:cNvSpPr txBox="1">
            <a:spLocks noGrp="1"/>
          </p:cNvSpPr>
          <p:nvPr>
            <p:ph type="body" idx="1"/>
          </p:nvPr>
        </p:nvSpPr>
        <p:spPr>
          <a:xfrm>
            <a:off x="319500" y="4218925"/>
            <a:ext cx="5998800" cy="598800"/>
          </a:xfrm>
          <a:prstGeom prst="rect">
            <a:avLst/>
          </a:prstGeom>
        </p:spPr>
        <p:txBody>
          <a:bodyPr lIns="91425" tIns="91425" rIns="91425" bIns="91425" anchor="ctr" anchorCtr="0"/>
          <a:lstStyle>
            <a:lvl1pPr lvl="0">
              <a:lnSpc>
                <a:spcPct val="100000"/>
              </a:lnSpc>
              <a:spcBef>
                <a:spcPts val="0"/>
              </a:spcBef>
              <a:spcAft>
                <a:spcPts val="0"/>
              </a:spcAft>
              <a:buSzPct val="100000"/>
              <a:buFont typeface="Economica"/>
              <a:buNone/>
              <a:defRPr sz="2400">
                <a:latin typeface="Economica"/>
                <a:ea typeface="Economica"/>
                <a:cs typeface="Economica"/>
                <a:sym typeface="Economica"/>
              </a:defRPr>
            </a:lvl1pPr>
          </a:lstStyle>
          <a:p>
            <a:endParaRPr/>
          </a:p>
        </p:txBody>
      </p:sp>
      <p:sp>
        <p:nvSpPr>
          <p:cNvPr id="50" name="Shape 5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315925"/>
            <a:ext cx="8520600" cy="831300"/>
          </a:xfrm>
          <a:prstGeom prst="rect">
            <a:avLst/>
          </a:prstGeom>
          <a:noFill/>
          <a:ln>
            <a:noFill/>
          </a:ln>
        </p:spPr>
        <p:txBody>
          <a:bodyPr lIns="91425" tIns="91425" rIns="91425" bIns="91425" anchor="b" anchorCtr="0"/>
          <a:lstStyle>
            <a:lvl1pPr lvl="0">
              <a:spcBef>
                <a:spcPts val="0"/>
              </a:spcBef>
              <a:buClr>
                <a:schemeClr val="dk1"/>
              </a:buClr>
              <a:buSzPct val="100000"/>
              <a:buFont typeface="Economica"/>
              <a:buNone/>
              <a:defRPr sz="4200">
                <a:solidFill>
                  <a:schemeClr val="dk1"/>
                </a:solidFill>
                <a:latin typeface="Economica"/>
                <a:ea typeface="Economica"/>
                <a:cs typeface="Economica"/>
                <a:sym typeface="Economica"/>
              </a:defRPr>
            </a:lvl1pPr>
            <a:lvl2pPr lvl="1">
              <a:spcBef>
                <a:spcPts val="0"/>
              </a:spcBef>
              <a:buClr>
                <a:schemeClr val="dk1"/>
              </a:buClr>
              <a:buSzPct val="100000"/>
              <a:buFont typeface="Economica"/>
              <a:buNone/>
              <a:defRPr sz="4200">
                <a:solidFill>
                  <a:schemeClr val="dk1"/>
                </a:solidFill>
                <a:latin typeface="Economica"/>
                <a:ea typeface="Economica"/>
                <a:cs typeface="Economica"/>
                <a:sym typeface="Economica"/>
              </a:defRPr>
            </a:lvl2pPr>
            <a:lvl3pPr lvl="2">
              <a:spcBef>
                <a:spcPts val="0"/>
              </a:spcBef>
              <a:buClr>
                <a:schemeClr val="dk1"/>
              </a:buClr>
              <a:buSzPct val="100000"/>
              <a:buFont typeface="Economica"/>
              <a:buNone/>
              <a:defRPr sz="4200">
                <a:solidFill>
                  <a:schemeClr val="dk1"/>
                </a:solidFill>
                <a:latin typeface="Economica"/>
                <a:ea typeface="Economica"/>
                <a:cs typeface="Economica"/>
                <a:sym typeface="Economica"/>
              </a:defRPr>
            </a:lvl3pPr>
            <a:lvl4pPr lvl="3">
              <a:spcBef>
                <a:spcPts val="0"/>
              </a:spcBef>
              <a:buClr>
                <a:schemeClr val="dk1"/>
              </a:buClr>
              <a:buSzPct val="100000"/>
              <a:buFont typeface="Economica"/>
              <a:buNone/>
              <a:defRPr sz="4200">
                <a:solidFill>
                  <a:schemeClr val="dk1"/>
                </a:solidFill>
                <a:latin typeface="Economica"/>
                <a:ea typeface="Economica"/>
                <a:cs typeface="Economica"/>
                <a:sym typeface="Economica"/>
              </a:defRPr>
            </a:lvl4pPr>
            <a:lvl5pPr lvl="4">
              <a:spcBef>
                <a:spcPts val="0"/>
              </a:spcBef>
              <a:buClr>
                <a:schemeClr val="dk1"/>
              </a:buClr>
              <a:buSzPct val="100000"/>
              <a:buFont typeface="Economica"/>
              <a:buNone/>
              <a:defRPr sz="4200">
                <a:solidFill>
                  <a:schemeClr val="dk1"/>
                </a:solidFill>
                <a:latin typeface="Economica"/>
                <a:ea typeface="Economica"/>
                <a:cs typeface="Economica"/>
                <a:sym typeface="Economica"/>
              </a:defRPr>
            </a:lvl5pPr>
            <a:lvl6pPr lvl="5">
              <a:spcBef>
                <a:spcPts val="0"/>
              </a:spcBef>
              <a:buClr>
                <a:schemeClr val="dk1"/>
              </a:buClr>
              <a:buSzPct val="100000"/>
              <a:buFont typeface="Economica"/>
              <a:buNone/>
              <a:defRPr sz="4200">
                <a:solidFill>
                  <a:schemeClr val="dk1"/>
                </a:solidFill>
                <a:latin typeface="Economica"/>
                <a:ea typeface="Economica"/>
                <a:cs typeface="Economica"/>
                <a:sym typeface="Economica"/>
              </a:defRPr>
            </a:lvl6pPr>
            <a:lvl7pPr lvl="6">
              <a:spcBef>
                <a:spcPts val="0"/>
              </a:spcBef>
              <a:buClr>
                <a:schemeClr val="dk1"/>
              </a:buClr>
              <a:buSzPct val="100000"/>
              <a:buFont typeface="Economica"/>
              <a:buNone/>
              <a:defRPr sz="4200">
                <a:solidFill>
                  <a:schemeClr val="dk1"/>
                </a:solidFill>
                <a:latin typeface="Economica"/>
                <a:ea typeface="Economica"/>
                <a:cs typeface="Economica"/>
                <a:sym typeface="Economica"/>
              </a:defRPr>
            </a:lvl7pPr>
            <a:lvl8pPr lvl="7">
              <a:spcBef>
                <a:spcPts val="0"/>
              </a:spcBef>
              <a:buClr>
                <a:schemeClr val="dk1"/>
              </a:buClr>
              <a:buSzPct val="100000"/>
              <a:buFont typeface="Economica"/>
              <a:buNone/>
              <a:defRPr sz="4200">
                <a:solidFill>
                  <a:schemeClr val="dk1"/>
                </a:solidFill>
                <a:latin typeface="Economica"/>
                <a:ea typeface="Economica"/>
                <a:cs typeface="Economica"/>
                <a:sym typeface="Economica"/>
              </a:defRPr>
            </a:lvl8pPr>
            <a:lvl9pPr lvl="8">
              <a:spcBef>
                <a:spcPts val="0"/>
              </a:spcBef>
              <a:buClr>
                <a:schemeClr val="dk1"/>
              </a:buClr>
              <a:buSzPct val="100000"/>
              <a:buFont typeface="Economica"/>
              <a:buNone/>
              <a:defRPr sz="4200">
                <a:solidFill>
                  <a:schemeClr val="dk1"/>
                </a:solidFill>
                <a:latin typeface="Economica"/>
                <a:ea typeface="Economica"/>
                <a:cs typeface="Economica"/>
                <a:sym typeface="Economica"/>
              </a:defRPr>
            </a:lvl9pPr>
          </a:lstStyle>
          <a:p>
            <a:endParaRPr/>
          </a:p>
        </p:txBody>
      </p:sp>
      <p:sp>
        <p:nvSpPr>
          <p:cNvPr id="7" name="Shape 7"/>
          <p:cNvSpPr txBox="1">
            <a:spLocks noGrp="1"/>
          </p:cNvSpPr>
          <p:nvPr>
            <p:ph type="body" idx="1"/>
          </p:nvPr>
        </p:nvSpPr>
        <p:spPr>
          <a:xfrm>
            <a:off x="311700" y="1225225"/>
            <a:ext cx="8520600" cy="33540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1"/>
              </a:buClr>
              <a:buSzPct val="100000"/>
              <a:buFont typeface="Open Sans"/>
              <a:defRPr sz="1800">
                <a:solidFill>
                  <a:schemeClr val="dk1"/>
                </a:solidFill>
                <a:latin typeface="Open Sans"/>
                <a:ea typeface="Open Sans"/>
                <a:cs typeface="Open Sans"/>
                <a:sym typeface="Open Sans"/>
              </a:defRPr>
            </a:lvl1pPr>
            <a:lvl2pPr lvl="1">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2pPr>
            <a:lvl3pPr lvl="2">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3pPr>
            <a:lvl4pPr lvl="3">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4pPr>
            <a:lvl5pPr lvl="4">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5pPr>
            <a:lvl6pPr lvl="5">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6pPr>
            <a:lvl7pPr lvl="6">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7pPr>
            <a:lvl8pPr lvl="7">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8pPr>
            <a:lvl9pPr lvl="8">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1"/>
                </a:solidFill>
                <a:latin typeface="Economica"/>
                <a:ea typeface="Economica"/>
                <a:cs typeface="Economica"/>
                <a:sym typeface="Economica"/>
              </a:rPr>
              <a:t>‹#›</a:t>
            </a:fld>
            <a:endParaRPr lang="en" sz="1000">
              <a:solidFill>
                <a:schemeClr val="dk1"/>
              </a:solidFill>
              <a:latin typeface="Economica"/>
              <a:ea typeface="Economica"/>
              <a:cs typeface="Economica"/>
              <a:sym typeface="Economica"/>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Shape 62"/>
          <p:cNvSpPr txBox="1">
            <a:spLocks noGrp="1"/>
          </p:cNvSpPr>
          <p:nvPr>
            <p:ph type="ctrTitle"/>
          </p:nvPr>
        </p:nvSpPr>
        <p:spPr>
          <a:xfrm>
            <a:off x="3044700" y="1444255"/>
            <a:ext cx="3054600" cy="1537199"/>
          </a:xfrm>
          <a:prstGeom prst="rect">
            <a:avLst/>
          </a:prstGeom>
        </p:spPr>
        <p:txBody>
          <a:bodyPr lIns="91425" tIns="91425" rIns="91425" bIns="91425" anchor="b" anchorCtr="0">
            <a:noAutofit/>
          </a:bodyPr>
          <a:lstStyle/>
          <a:p>
            <a:pPr lvl="0">
              <a:spcBef>
                <a:spcPts val="0"/>
              </a:spcBef>
              <a:buNone/>
            </a:pPr>
            <a:r>
              <a:rPr lang="en"/>
              <a:t>选课学分管理系统</a:t>
            </a:r>
          </a:p>
        </p:txBody>
      </p:sp>
      <p:sp>
        <p:nvSpPr>
          <p:cNvPr id="63" name="Shape 63"/>
          <p:cNvSpPr txBox="1">
            <a:spLocks noGrp="1"/>
          </p:cNvSpPr>
          <p:nvPr>
            <p:ph type="subTitle" idx="1"/>
          </p:nvPr>
        </p:nvSpPr>
        <p:spPr>
          <a:xfrm>
            <a:off x="390525" y="2789118"/>
            <a:ext cx="8222100" cy="933599"/>
          </a:xfrm>
          <a:prstGeom prst="rect">
            <a:avLst/>
          </a:prstGeom>
        </p:spPr>
        <p:txBody>
          <a:bodyPr lIns="91425" tIns="91425" rIns="91425" bIns="91425" anchor="t" anchorCtr="0">
            <a:noAutofit/>
          </a:bodyPr>
          <a:lstStyle/>
          <a:p>
            <a:pPr lvl="0">
              <a:spcBef>
                <a:spcPts val="0"/>
              </a:spcBef>
              <a:buNone/>
            </a:pPr>
            <a:r>
              <a:rPr lang="en" sz="2400"/>
              <a:t>第八组 </a:t>
            </a:r>
          </a:p>
          <a:p>
            <a:pPr lvl="0">
              <a:spcBef>
                <a:spcPts val="0"/>
              </a:spcBef>
              <a:buNone/>
            </a:pPr>
            <a:r>
              <a:rPr lang="en" sz="2400"/>
              <a:t>崔东晓 梁翼显 吴恺东 赵睿哲</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311700" y="315924"/>
            <a:ext cx="8520600" cy="1566663"/>
          </a:xfrm>
          <a:prstGeom prst="rect">
            <a:avLst/>
          </a:prstGeom>
        </p:spPr>
        <p:txBody>
          <a:bodyPr lIns="91425" tIns="91425" rIns="91425" bIns="91425" anchor="b" anchorCtr="0">
            <a:noAutofit/>
          </a:bodyPr>
          <a:lstStyle/>
          <a:p>
            <a:pPr lvl="0">
              <a:spcBef>
                <a:spcPts val="0"/>
              </a:spcBef>
              <a:buNone/>
            </a:pPr>
            <a:r>
              <a:rPr lang="en" dirty="0"/>
              <a:t>顺序图 </a:t>
            </a:r>
            <a:r>
              <a:rPr lang="en" dirty="0" smtClean="0"/>
              <a:t/>
            </a:r>
            <a:br>
              <a:rPr lang="en" dirty="0" smtClean="0"/>
            </a:br>
            <a:r>
              <a:rPr lang="en" dirty="0" smtClean="0"/>
              <a:t>－ </a:t>
            </a:r>
            <a:r>
              <a:rPr lang="en" dirty="0"/>
              <a:t>登录</a:t>
            </a:r>
          </a:p>
        </p:txBody>
      </p:sp>
      <p:pic>
        <p:nvPicPr>
          <p:cNvPr id="2" name="图片 1"/>
          <p:cNvPicPr>
            <a:picLocks noChangeAspect="1"/>
          </p:cNvPicPr>
          <p:nvPr/>
        </p:nvPicPr>
        <p:blipFill>
          <a:blip r:embed="rId3"/>
          <a:stretch>
            <a:fillRect/>
          </a:stretch>
        </p:blipFill>
        <p:spPr>
          <a:xfrm>
            <a:off x="3283147" y="450396"/>
            <a:ext cx="5549153" cy="4324207"/>
          </a:xfrm>
          <a:prstGeom prst="rect">
            <a:avLst/>
          </a:prstGeom>
        </p:spPr>
      </p:pic>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311700" y="315925"/>
            <a:ext cx="8520600" cy="831300"/>
          </a:xfrm>
          <a:prstGeom prst="rect">
            <a:avLst/>
          </a:prstGeom>
        </p:spPr>
        <p:txBody>
          <a:bodyPr lIns="91425" tIns="91425" rIns="91425" bIns="91425" anchor="b" anchorCtr="0">
            <a:noAutofit/>
          </a:bodyPr>
          <a:lstStyle/>
          <a:p>
            <a:pPr lvl="0" rtl="0">
              <a:spcBef>
                <a:spcPts val="0"/>
              </a:spcBef>
              <a:buNone/>
            </a:pPr>
            <a:r>
              <a:rPr lang="en"/>
              <a:t>顺序图 － 比对</a:t>
            </a:r>
          </a:p>
        </p:txBody>
      </p:sp>
      <p:pic>
        <p:nvPicPr>
          <p:cNvPr id="2" name="图片 1"/>
          <p:cNvPicPr>
            <a:picLocks noChangeAspect="1"/>
          </p:cNvPicPr>
          <p:nvPr/>
        </p:nvPicPr>
        <p:blipFill>
          <a:blip r:embed="rId3"/>
          <a:stretch>
            <a:fillRect/>
          </a:stretch>
        </p:blipFill>
        <p:spPr>
          <a:xfrm>
            <a:off x="1163799" y="1147225"/>
            <a:ext cx="6816401" cy="3639671"/>
          </a:xfrm>
          <a:prstGeom prst="rect">
            <a:avLst/>
          </a:prstGeom>
        </p:spPr>
      </p:pic>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311700" y="315925"/>
            <a:ext cx="8520600" cy="831300"/>
          </a:xfrm>
          <a:prstGeom prst="rect">
            <a:avLst/>
          </a:prstGeom>
        </p:spPr>
        <p:txBody>
          <a:bodyPr lIns="91425" tIns="91425" rIns="91425" bIns="91425" anchor="b" anchorCtr="0">
            <a:noAutofit/>
          </a:bodyPr>
          <a:lstStyle/>
          <a:p>
            <a:pPr lvl="0" rtl="0">
              <a:spcBef>
                <a:spcPts val="0"/>
              </a:spcBef>
              <a:buNone/>
            </a:pPr>
            <a:r>
              <a:rPr lang="en"/>
              <a:t>顺序图 － 提交不符课程信息</a:t>
            </a:r>
          </a:p>
        </p:txBody>
      </p:sp>
      <p:pic>
        <p:nvPicPr>
          <p:cNvPr id="2" name="图片 1"/>
          <p:cNvPicPr>
            <a:picLocks noChangeAspect="1"/>
          </p:cNvPicPr>
          <p:nvPr/>
        </p:nvPicPr>
        <p:blipFill>
          <a:blip r:embed="rId3"/>
          <a:stretch>
            <a:fillRect/>
          </a:stretch>
        </p:blipFill>
        <p:spPr>
          <a:xfrm>
            <a:off x="495809" y="1460989"/>
            <a:ext cx="8152381" cy="2419048"/>
          </a:xfrm>
          <a:prstGeom prst="rect">
            <a:avLst/>
          </a:prstGeom>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311700" y="315925"/>
            <a:ext cx="8520600" cy="831300"/>
          </a:xfrm>
          <a:prstGeom prst="rect">
            <a:avLst/>
          </a:prstGeom>
        </p:spPr>
        <p:txBody>
          <a:bodyPr lIns="91425" tIns="91425" rIns="91425" bIns="91425" anchor="b" anchorCtr="0">
            <a:noAutofit/>
          </a:bodyPr>
          <a:lstStyle/>
          <a:p>
            <a:pPr lvl="0" rtl="0">
              <a:spcBef>
                <a:spcPts val="0"/>
              </a:spcBef>
              <a:buNone/>
            </a:pPr>
            <a:r>
              <a:rPr lang="en"/>
              <a:t>顺序图 － 教务处理不符课程信息</a:t>
            </a:r>
          </a:p>
        </p:txBody>
      </p:sp>
      <p:pic>
        <p:nvPicPr>
          <p:cNvPr id="2" name="图片 1"/>
          <p:cNvPicPr>
            <a:picLocks noChangeAspect="1"/>
          </p:cNvPicPr>
          <p:nvPr/>
        </p:nvPicPr>
        <p:blipFill>
          <a:blip r:embed="rId3"/>
          <a:stretch>
            <a:fillRect/>
          </a:stretch>
        </p:blipFill>
        <p:spPr>
          <a:xfrm>
            <a:off x="491047" y="1147225"/>
            <a:ext cx="8161905" cy="3676190"/>
          </a:xfrm>
          <a:prstGeom prst="rect">
            <a:avLst/>
          </a:prstGeom>
        </p:spPr>
      </p:pic>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311700" y="315925"/>
            <a:ext cx="8520600" cy="831300"/>
          </a:xfrm>
          <a:prstGeom prst="rect">
            <a:avLst/>
          </a:prstGeom>
        </p:spPr>
        <p:txBody>
          <a:bodyPr lIns="91425" tIns="91425" rIns="91425" bIns="91425" anchor="b" anchorCtr="0">
            <a:noAutofit/>
          </a:bodyPr>
          <a:lstStyle/>
          <a:p>
            <a:pPr lvl="0"/>
            <a:r>
              <a:rPr lang="en" dirty="0"/>
              <a:t>顺序图 </a:t>
            </a:r>
            <a:r>
              <a:rPr lang="en" dirty="0" smtClean="0"/>
              <a:t>－</a:t>
            </a:r>
            <a:r>
              <a:rPr lang="zh-CN" altLang="en-US" dirty="0"/>
              <a:t>修改教学计划</a:t>
            </a:r>
            <a:endParaRPr lang="en" dirty="0"/>
          </a:p>
        </p:txBody>
      </p:sp>
      <p:pic>
        <p:nvPicPr>
          <p:cNvPr id="3" name="图片 2"/>
          <p:cNvPicPr>
            <a:picLocks noChangeAspect="1"/>
          </p:cNvPicPr>
          <p:nvPr/>
        </p:nvPicPr>
        <p:blipFill>
          <a:blip r:embed="rId3"/>
          <a:stretch>
            <a:fillRect/>
          </a:stretch>
        </p:blipFill>
        <p:spPr>
          <a:xfrm>
            <a:off x="472000" y="1379633"/>
            <a:ext cx="8200000" cy="3047619"/>
          </a:xfrm>
          <a:prstGeom prst="rect">
            <a:avLst/>
          </a:prstGeom>
        </p:spPr>
      </p:pic>
    </p:spTree>
    <p:extLst>
      <p:ext uri="{BB962C8B-B14F-4D97-AF65-F5344CB8AC3E}">
        <p14:creationId xmlns:p14="http://schemas.microsoft.com/office/powerpoint/2010/main" val="3538414768"/>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773700" y="1806450"/>
            <a:ext cx="7596600" cy="1530600"/>
          </a:xfrm>
          <a:prstGeom prst="rect">
            <a:avLst/>
          </a:prstGeom>
        </p:spPr>
        <p:txBody>
          <a:bodyPr lIns="91425" tIns="91425" rIns="91425" bIns="91425" anchor="ctr" anchorCtr="0">
            <a:noAutofit/>
          </a:bodyPr>
          <a:lstStyle/>
          <a:p>
            <a:pPr lvl="0" rtl="0">
              <a:spcBef>
                <a:spcPts val="0"/>
              </a:spcBef>
              <a:buNone/>
            </a:pPr>
            <a:r>
              <a:rPr lang="en"/>
              <a:t>状态机图</a:t>
            </a: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311700" y="315925"/>
            <a:ext cx="8520600" cy="831300"/>
          </a:xfrm>
          <a:prstGeom prst="rect">
            <a:avLst/>
          </a:prstGeom>
        </p:spPr>
        <p:txBody>
          <a:bodyPr lIns="91425" tIns="91425" rIns="91425" bIns="91425" anchor="b" anchorCtr="0">
            <a:noAutofit/>
          </a:bodyPr>
          <a:lstStyle/>
          <a:p>
            <a:pPr lvl="0">
              <a:spcBef>
                <a:spcPts val="0"/>
              </a:spcBef>
              <a:buNone/>
            </a:pPr>
            <a:r>
              <a:rPr lang="en"/>
              <a:t>状态机图</a:t>
            </a:r>
          </a:p>
        </p:txBody>
      </p:sp>
      <p:sp>
        <p:nvSpPr>
          <p:cNvPr id="141" name="Shape 141"/>
          <p:cNvSpPr txBox="1">
            <a:spLocks noGrp="1"/>
          </p:cNvSpPr>
          <p:nvPr>
            <p:ph type="body" idx="1"/>
          </p:nvPr>
        </p:nvSpPr>
        <p:spPr>
          <a:xfrm>
            <a:off x="311700" y="1225225"/>
            <a:ext cx="8520600" cy="3354000"/>
          </a:xfrm>
          <a:prstGeom prst="rect">
            <a:avLst/>
          </a:prstGeom>
        </p:spPr>
        <p:txBody>
          <a:bodyPr lIns="91425" tIns="91425" rIns="91425" bIns="91425" anchor="t" anchorCtr="0">
            <a:noAutofit/>
          </a:bodyPr>
          <a:lstStyle/>
          <a:p>
            <a:pPr lvl="0">
              <a:spcBef>
                <a:spcPts val="0"/>
              </a:spcBef>
              <a:buNone/>
            </a:pPr>
            <a:r>
              <a:rPr lang="en"/>
              <a:t>状态机图只描述不符信息处理的部分</a:t>
            </a:r>
          </a:p>
        </p:txBody>
      </p:sp>
      <p:pic>
        <p:nvPicPr>
          <p:cNvPr id="2" name="图片 1"/>
          <p:cNvPicPr>
            <a:picLocks noChangeAspect="1"/>
          </p:cNvPicPr>
          <p:nvPr/>
        </p:nvPicPr>
        <p:blipFill>
          <a:blip r:embed="rId3"/>
          <a:stretch>
            <a:fillRect/>
          </a:stretch>
        </p:blipFill>
        <p:spPr>
          <a:xfrm>
            <a:off x="1491047" y="1683177"/>
            <a:ext cx="6161905" cy="2438095"/>
          </a:xfrm>
          <a:prstGeom prst="rect">
            <a:avLst/>
          </a:prstGeom>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311700" y="555600"/>
            <a:ext cx="2808000" cy="755700"/>
          </a:xfrm>
          <a:prstGeom prst="rect">
            <a:avLst/>
          </a:prstGeom>
        </p:spPr>
        <p:txBody>
          <a:bodyPr lIns="91425" tIns="91425" rIns="91425" bIns="91425" anchor="b" anchorCtr="0">
            <a:noAutofit/>
          </a:bodyPr>
          <a:lstStyle/>
          <a:p>
            <a:pPr lvl="0">
              <a:spcBef>
                <a:spcPts val="0"/>
              </a:spcBef>
              <a:buNone/>
            </a:pPr>
            <a:r>
              <a:rPr lang="en" sz="3000"/>
              <a:t>Thanks!</a:t>
            </a:r>
          </a:p>
        </p:txBody>
      </p:sp>
      <p:sp>
        <p:nvSpPr>
          <p:cNvPr id="147" name="Shape 147"/>
          <p:cNvSpPr txBox="1">
            <a:spLocks noGrp="1"/>
          </p:cNvSpPr>
          <p:nvPr>
            <p:ph type="body" idx="1"/>
          </p:nvPr>
        </p:nvSpPr>
        <p:spPr>
          <a:xfrm>
            <a:off x="311700" y="1399399"/>
            <a:ext cx="2808000" cy="2784900"/>
          </a:xfrm>
          <a:prstGeom prst="rect">
            <a:avLst/>
          </a:prstGeom>
        </p:spPr>
        <p:txBody>
          <a:bodyPr lIns="91425" tIns="91425" rIns="91425" bIns="91425" anchor="t" anchorCtr="0">
            <a:noAutofit/>
          </a:bodyPr>
          <a:lstStyle/>
          <a:p>
            <a:pPr lvl="0" rtl="0">
              <a:spcBef>
                <a:spcPts val="0"/>
              </a:spcBef>
              <a:spcAft>
                <a:spcPts val="0"/>
              </a:spcAft>
              <a:buNone/>
            </a:pPr>
            <a:endParaRPr sz="1400"/>
          </a:p>
          <a:p>
            <a:pPr lvl="0">
              <a:spcBef>
                <a:spcPts val="0"/>
              </a:spcBef>
              <a:spcAft>
                <a:spcPts val="0"/>
              </a:spcAft>
              <a:buNone/>
            </a:pPr>
            <a:r>
              <a:rPr lang="en" sz="1400"/>
              <a:t> </a:t>
            </a:r>
          </a:p>
        </p:txBody>
      </p:sp>
      <p:pic>
        <p:nvPicPr>
          <p:cNvPr id="148" name="Shape 148"/>
          <p:cNvPicPr preferRelativeResize="0"/>
          <p:nvPr/>
        </p:nvPicPr>
        <p:blipFill rotWithShape="1">
          <a:blip r:embed="rId3">
            <a:alphaModFix/>
          </a:blip>
          <a:srcRect l="19071" t="9" r="4853"/>
          <a:stretch/>
        </p:blipFill>
        <p:spPr>
          <a:xfrm>
            <a:off x="3274675" y="0"/>
            <a:ext cx="5869324" cy="5143504"/>
          </a:xfrm>
          <a:prstGeom prst="rect">
            <a:avLst/>
          </a:prstGeom>
          <a:noFill/>
          <a:ln>
            <a:noFill/>
          </a:ln>
        </p:spPr>
      </p:pic>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txBox="1">
            <a:spLocks noGrp="1"/>
          </p:cNvSpPr>
          <p:nvPr>
            <p:ph type="title"/>
          </p:nvPr>
        </p:nvSpPr>
        <p:spPr>
          <a:xfrm>
            <a:off x="490250" y="450150"/>
            <a:ext cx="5878800" cy="4090800"/>
          </a:xfrm>
          <a:prstGeom prst="rect">
            <a:avLst/>
          </a:prstGeom>
        </p:spPr>
        <p:txBody>
          <a:bodyPr lIns="91425" tIns="91425" rIns="91425" bIns="91425" anchor="ctr" anchorCtr="0">
            <a:noAutofit/>
          </a:bodyPr>
          <a:lstStyle/>
          <a:p>
            <a:pPr lvl="0">
              <a:lnSpc>
                <a:spcPct val="115000"/>
              </a:lnSpc>
              <a:spcBef>
                <a:spcPts val="0"/>
              </a:spcBef>
              <a:spcAft>
                <a:spcPts val="1600"/>
              </a:spcAft>
              <a:buNone/>
            </a:pPr>
            <a:r>
              <a:rPr lang="en" sz="1800">
                <a:latin typeface="Open Sans"/>
                <a:ea typeface="Open Sans"/>
                <a:cs typeface="Open Sans"/>
                <a:sym typeface="Open Sans"/>
              </a:rPr>
              <a:t>学生毕业时需要审核自己本科阶段选修的课程是否满足学院毕业标准，关键在于审查每个类别的选修课程数是否满足。如果课程类别错误需要联系教务修改。</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773700" y="1806450"/>
            <a:ext cx="7596600" cy="1530600"/>
          </a:xfrm>
          <a:prstGeom prst="rect">
            <a:avLst/>
          </a:prstGeom>
        </p:spPr>
        <p:txBody>
          <a:bodyPr lIns="91425" tIns="91425" rIns="91425" bIns="91425" anchor="ctr" anchorCtr="0">
            <a:noAutofit/>
          </a:bodyPr>
          <a:lstStyle/>
          <a:p>
            <a:pPr lvl="0">
              <a:spcBef>
                <a:spcPts val="0"/>
              </a:spcBef>
              <a:buNone/>
            </a:pPr>
            <a:r>
              <a:rPr lang="en"/>
              <a:t>用况模型回顾</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1700" y="315925"/>
            <a:ext cx="8520600" cy="831300"/>
          </a:xfrm>
          <a:prstGeom prst="rect">
            <a:avLst/>
          </a:prstGeom>
        </p:spPr>
        <p:txBody>
          <a:bodyPr lIns="91425" tIns="91425" rIns="91425" bIns="91425" anchor="b" anchorCtr="0">
            <a:noAutofit/>
          </a:bodyPr>
          <a:lstStyle/>
          <a:p>
            <a:pPr lvl="0">
              <a:spcBef>
                <a:spcPts val="0"/>
              </a:spcBef>
              <a:buNone/>
            </a:pPr>
            <a:r>
              <a:rPr lang="en"/>
              <a:t>选课学分管理系统</a:t>
            </a:r>
          </a:p>
        </p:txBody>
      </p:sp>
      <p:sp>
        <p:nvSpPr>
          <p:cNvPr id="79" name="Shape 79"/>
          <p:cNvSpPr txBox="1">
            <a:spLocks noGrp="1"/>
          </p:cNvSpPr>
          <p:nvPr>
            <p:ph type="body" idx="1"/>
          </p:nvPr>
        </p:nvSpPr>
        <p:spPr>
          <a:xfrm>
            <a:off x="311700" y="1225225"/>
            <a:ext cx="8520600" cy="3354000"/>
          </a:xfrm>
          <a:prstGeom prst="rect">
            <a:avLst/>
          </a:prstGeom>
        </p:spPr>
        <p:txBody>
          <a:bodyPr lIns="91425" tIns="91425" rIns="91425" bIns="91425" anchor="t" anchorCtr="0">
            <a:noAutofit/>
          </a:bodyPr>
          <a:lstStyle/>
          <a:p>
            <a:pPr marL="457200" lvl="0" indent="-228600" rtl="0">
              <a:spcBef>
                <a:spcPts val="0"/>
              </a:spcBef>
              <a:buAutoNum type="arabicPeriod"/>
            </a:pPr>
            <a:r>
              <a:rPr lang="en"/>
              <a:t>三个参与者：</a:t>
            </a:r>
            <a:r>
              <a:rPr lang="en" b="1"/>
              <a:t>教务、管理员、学生</a:t>
            </a:r>
          </a:p>
          <a:p>
            <a:pPr marL="457200" lvl="0" indent="-228600" rtl="0">
              <a:spcBef>
                <a:spcPts val="0"/>
              </a:spcBef>
              <a:buAutoNum type="arabicPeriod"/>
            </a:pPr>
            <a:r>
              <a:rPr lang="en" b="1"/>
              <a:t>基本描述：</a:t>
            </a:r>
          </a:p>
          <a:p>
            <a:pPr marL="914400" lvl="1" indent="-228600" rtl="0">
              <a:spcBef>
                <a:spcPts val="0"/>
              </a:spcBef>
              <a:buAutoNum type="alphaLcPeriod"/>
            </a:pPr>
            <a:r>
              <a:rPr lang="en" b="1"/>
              <a:t>学生</a:t>
            </a:r>
            <a:r>
              <a:rPr lang="en"/>
              <a:t>查询自己各个分类的学分是否选修完毕，如果课程分类有误则联系</a:t>
            </a:r>
            <a:r>
              <a:rPr lang="en" b="1"/>
              <a:t>教务</a:t>
            </a:r>
            <a:r>
              <a:rPr lang="en"/>
              <a:t>进行修改；</a:t>
            </a:r>
          </a:p>
          <a:p>
            <a:pPr marL="914400" lvl="1" indent="-228600" rtl="0">
              <a:spcBef>
                <a:spcPts val="0"/>
              </a:spcBef>
              <a:buAutoNum type="alphaLcPeriod"/>
            </a:pPr>
            <a:r>
              <a:rPr lang="en" b="1"/>
              <a:t>教务</a:t>
            </a:r>
            <a:r>
              <a:rPr lang="en"/>
              <a:t>修改课程类别并通知学生；</a:t>
            </a:r>
          </a:p>
          <a:p>
            <a:pPr marL="914400" lvl="1" indent="-228600" rtl="0">
              <a:spcBef>
                <a:spcPts val="0"/>
              </a:spcBef>
              <a:buAutoNum type="alphaLcPeriod"/>
            </a:pPr>
            <a:r>
              <a:rPr lang="en" b="1"/>
              <a:t>管理员</a:t>
            </a:r>
            <a:r>
              <a:rPr lang="en"/>
              <a:t>负责帐号和课程列表的维护；</a:t>
            </a:r>
          </a:p>
          <a:p>
            <a:pPr marL="457200" lvl="0" indent="-228600" rtl="0">
              <a:spcBef>
                <a:spcPts val="0"/>
              </a:spcBef>
              <a:buAutoNum type="arabicPeriod"/>
            </a:pPr>
            <a:r>
              <a:rPr lang="en" b="1"/>
              <a:t>用况图</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311700" y="315925"/>
            <a:ext cx="8520600" cy="831300"/>
          </a:xfrm>
          <a:prstGeom prst="rect">
            <a:avLst/>
          </a:prstGeom>
        </p:spPr>
        <p:txBody>
          <a:bodyPr lIns="91425" tIns="91425" rIns="91425" bIns="91425" anchor="b" anchorCtr="0">
            <a:noAutofit/>
          </a:bodyPr>
          <a:lstStyle/>
          <a:p>
            <a:pPr lvl="0">
              <a:spcBef>
                <a:spcPts val="0"/>
              </a:spcBef>
              <a:buNone/>
            </a:pPr>
            <a:r>
              <a:rPr lang="en"/>
              <a:t>用况图</a:t>
            </a:r>
          </a:p>
        </p:txBody>
      </p:sp>
      <p:pic>
        <p:nvPicPr>
          <p:cNvPr id="85" name="Shape 85"/>
          <p:cNvPicPr preferRelativeResize="0"/>
          <p:nvPr/>
        </p:nvPicPr>
        <p:blipFill rotWithShape="1">
          <a:blip r:embed="rId3">
            <a:alphaModFix/>
          </a:blip>
          <a:srcRect t="10265"/>
          <a:stretch/>
        </p:blipFill>
        <p:spPr>
          <a:xfrm>
            <a:off x="3661425" y="733475"/>
            <a:ext cx="5170875" cy="4100275"/>
          </a:xfrm>
          <a:prstGeom prst="rect">
            <a:avLst/>
          </a:prstGeom>
          <a:noFill/>
          <a:ln>
            <a:noFill/>
          </a:ln>
        </p:spPr>
      </p:pic>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773700" y="1806450"/>
            <a:ext cx="7596600" cy="1530600"/>
          </a:xfrm>
          <a:prstGeom prst="rect">
            <a:avLst/>
          </a:prstGeom>
        </p:spPr>
        <p:txBody>
          <a:bodyPr lIns="91425" tIns="91425" rIns="91425" bIns="91425" anchor="ctr" anchorCtr="0">
            <a:noAutofit/>
          </a:bodyPr>
          <a:lstStyle/>
          <a:p>
            <a:pPr lvl="0" rtl="0">
              <a:spcBef>
                <a:spcPts val="0"/>
              </a:spcBef>
              <a:buNone/>
            </a:pPr>
            <a:r>
              <a:rPr lang="en"/>
              <a:t>类图</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315925"/>
            <a:ext cx="8520600" cy="831300"/>
          </a:xfrm>
          <a:prstGeom prst="rect">
            <a:avLst/>
          </a:prstGeom>
        </p:spPr>
        <p:txBody>
          <a:bodyPr lIns="91425" tIns="91425" rIns="91425" bIns="91425" anchor="b" anchorCtr="0">
            <a:noAutofit/>
          </a:bodyPr>
          <a:lstStyle/>
          <a:p>
            <a:pPr lvl="0">
              <a:spcBef>
                <a:spcPts val="0"/>
              </a:spcBef>
              <a:buNone/>
            </a:pPr>
            <a:r>
              <a:rPr lang="en"/>
              <a:t>类设计</a:t>
            </a:r>
          </a:p>
        </p:txBody>
      </p:sp>
      <p:sp>
        <p:nvSpPr>
          <p:cNvPr id="96" name="Shape 96"/>
          <p:cNvSpPr txBox="1">
            <a:spLocks noGrp="1"/>
          </p:cNvSpPr>
          <p:nvPr>
            <p:ph type="body" idx="1"/>
          </p:nvPr>
        </p:nvSpPr>
        <p:spPr>
          <a:xfrm>
            <a:off x="311700" y="1225224"/>
            <a:ext cx="8520600" cy="3606751"/>
          </a:xfrm>
          <a:prstGeom prst="rect">
            <a:avLst/>
          </a:prstGeom>
        </p:spPr>
        <p:txBody>
          <a:bodyPr lIns="91425" tIns="91425" rIns="91425" bIns="91425" anchor="t" anchorCtr="0">
            <a:noAutofit/>
          </a:bodyPr>
          <a:lstStyle/>
          <a:p>
            <a:pPr lvl="0">
              <a:spcBef>
                <a:spcPts val="0"/>
              </a:spcBef>
              <a:buNone/>
            </a:pPr>
            <a:r>
              <a:rPr lang="en" dirty="0"/>
              <a:t>从系统设计中抽取出如下几个类：</a:t>
            </a:r>
          </a:p>
          <a:p>
            <a:pPr marL="457200" lvl="0" indent="-228600" rtl="0">
              <a:spcBef>
                <a:spcPts val="0"/>
              </a:spcBef>
              <a:buAutoNum type="arabicPeriod"/>
            </a:pPr>
            <a:r>
              <a:rPr lang="en" b="1" dirty="0"/>
              <a:t>学生账户</a:t>
            </a:r>
            <a:r>
              <a:rPr lang="en" dirty="0"/>
              <a:t>：对学生角色的抽象</a:t>
            </a:r>
          </a:p>
          <a:p>
            <a:pPr marL="457200" lvl="0" indent="-228600" rtl="0">
              <a:spcBef>
                <a:spcPts val="0"/>
              </a:spcBef>
              <a:buAutoNum type="arabicPeriod"/>
            </a:pPr>
            <a:r>
              <a:rPr lang="en" b="1" dirty="0"/>
              <a:t>教务账户</a:t>
            </a:r>
            <a:r>
              <a:rPr lang="en" dirty="0"/>
              <a:t>：对教务老师的角色的抽象</a:t>
            </a:r>
          </a:p>
          <a:p>
            <a:pPr marL="457200" lvl="0" indent="-228600" rtl="0">
              <a:spcBef>
                <a:spcPts val="0"/>
              </a:spcBef>
              <a:buAutoNum type="arabicPeriod"/>
            </a:pPr>
            <a:r>
              <a:rPr lang="en" b="1" dirty="0"/>
              <a:t>教学计划</a:t>
            </a:r>
            <a:r>
              <a:rPr lang="en" dirty="0"/>
              <a:t>：保存某一年学院教学计划信息</a:t>
            </a:r>
          </a:p>
          <a:p>
            <a:pPr marL="457200" lvl="0" indent="-228600" rtl="0">
              <a:spcBef>
                <a:spcPts val="0"/>
              </a:spcBef>
              <a:buAutoNum type="arabicPeriod"/>
            </a:pPr>
            <a:r>
              <a:rPr lang="en" b="1" dirty="0"/>
              <a:t>课程</a:t>
            </a:r>
            <a:r>
              <a:rPr lang="en" dirty="0"/>
              <a:t>：基本课程信息存储</a:t>
            </a:r>
          </a:p>
          <a:p>
            <a:pPr marL="457200" lvl="0" indent="-228600" rtl="0">
              <a:spcBef>
                <a:spcPts val="0"/>
              </a:spcBef>
              <a:buAutoNum type="arabicPeriod"/>
            </a:pPr>
            <a:r>
              <a:rPr lang="en" b="1" dirty="0"/>
              <a:t>选课信息</a:t>
            </a:r>
            <a:r>
              <a:rPr lang="en" dirty="0"/>
              <a:t>：一个学生本科阶段选修课程情况</a:t>
            </a:r>
          </a:p>
          <a:p>
            <a:pPr marL="457200" lvl="0" indent="-228600">
              <a:spcBef>
                <a:spcPts val="0"/>
              </a:spcBef>
              <a:buAutoNum type="arabicPeriod"/>
            </a:pPr>
            <a:r>
              <a:rPr lang="en" b="1" dirty="0"/>
              <a:t>不符课程信息</a:t>
            </a:r>
            <a:r>
              <a:rPr lang="en" dirty="0"/>
              <a:t>：学生提交的</a:t>
            </a:r>
            <a:r>
              <a:rPr lang="en" b="1" dirty="0"/>
              <a:t>课程类别错误</a:t>
            </a:r>
            <a:r>
              <a:rPr lang="en" dirty="0"/>
              <a:t>信息</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315925"/>
            <a:ext cx="8520600" cy="831300"/>
          </a:xfrm>
          <a:prstGeom prst="rect">
            <a:avLst/>
          </a:prstGeom>
        </p:spPr>
        <p:txBody>
          <a:bodyPr lIns="91425" tIns="91425" rIns="91425" bIns="91425" anchor="b" anchorCtr="0">
            <a:noAutofit/>
          </a:bodyPr>
          <a:lstStyle/>
          <a:p>
            <a:pPr lvl="0">
              <a:spcBef>
                <a:spcPts val="0"/>
              </a:spcBef>
              <a:buNone/>
            </a:pPr>
            <a:r>
              <a:rPr lang="en"/>
              <a:t>类图</a:t>
            </a:r>
          </a:p>
        </p:txBody>
      </p:sp>
      <p:pic>
        <p:nvPicPr>
          <p:cNvPr id="3" name="图片 2"/>
          <p:cNvPicPr>
            <a:picLocks noChangeAspect="1"/>
          </p:cNvPicPr>
          <p:nvPr/>
        </p:nvPicPr>
        <p:blipFill>
          <a:blip r:embed="rId3"/>
          <a:stretch>
            <a:fillRect/>
          </a:stretch>
        </p:blipFill>
        <p:spPr>
          <a:xfrm>
            <a:off x="1937062" y="459141"/>
            <a:ext cx="6895238" cy="4171429"/>
          </a:xfrm>
          <a:prstGeom prst="rect">
            <a:avLst/>
          </a:prstGeom>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xfrm>
            <a:off x="773700" y="1806450"/>
            <a:ext cx="7596600" cy="1530600"/>
          </a:xfrm>
          <a:prstGeom prst="rect">
            <a:avLst/>
          </a:prstGeom>
        </p:spPr>
        <p:txBody>
          <a:bodyPr lIns="91425" tIns="91425" rIns="91425" bIns="91425" anchor="ctr" anchorCtr="0">
            <a:noAutofit/>
          </a:bodyPr>
          <a:lstStyle/>
          <a:p>
            <a:pPr lvl="0" rtl="0">
              <a:spcBef>
                <a:spcPts val="0"/>
              </a:spcBef>
              <a:buNone/>
            </a:pPr>
            <a:r>
              <a:rPr lang="en"/>
              <a:t>顺序图</a:t>
            </a:r>
          </a:p>
        </p:txBody>
      </p:sp>
    </p:spTree>
  </p:cSld>
  <p:clrMapOvr>
    <a:masterClrMapping/>
  </p:clrMapOvr>
  <p:transition spd="slow">
    <p:cut/>
  </p:transition>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TotalTime>
  <Words>78</Words>
  <Application>Microsoft Office PowerPoint</Application>
  <PresentationFormat>全屏显示(16:9)</PresentationFormat>
  <Paragraphs>35</Paragraphs>
  <Slides>17</Slides>
  <Notes>17</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17</vt:i4>
      </vt:variant>
    </vt:vector>
  </HeadingPairs>
  <TitlesOfParts>
    <vt:vector size="21" baseType="lpstr">
      <vt:lpstr>Economica</vt:lpstr>
      <vt:lpstr>Open Sans</vt:lpstr>
      <vt:lpstr>Arial</vt:lpstr>
      <vt:lpstr>luxe</vt:lpstr>
      <vt:lpstr>选课学分管理系统</vt:lpstr>
      <vt:lpstr>学生毕业时需要审核自己本科阶段选修的课程是否满足学院毕业标准，关键在于审查每个类别的选修课程数是否满足。如果课程类别错误需要联系教务修改。</vt:lpstr>
      <vt:lpstr>用况模型回顾</vt:lpstr>
      <vt:lpstr>选课学分管理系统</vt:lpstr>
      <vt:lpstr>用况图</vt:lpstr>
      <vt:lpstr>类图</vt:lpstr>
      <vt:lpstr>类设计</vt:lpstr>
      <vt:lpstr>类图</vt:lpstr>
      <vt:lpstr>顺序图</vt:lpstr>
      <vt:lpstr>顺序图  － 登录</vt:lpstr>
      <vt:lpstr>顺序图 － 比对</vt:lpstr>
      <vt:lpstr>顺序图 － 提交不符课程信息</vt:lpstr>
      <vt:lpstr>顺序图 － 教务处理不符课程信息</vt:lpstr>
      <vt:lpstr>顺序图 －修改教学计划</vt:lpstr>
      <vt:lpstr>状态机图</vt:lpstr>
      <vt:lpstr>状态机图</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选课学分管理系统</dc:title>
  <cp:lastModifiedBy>吴恺东</cp:lastModifiedBy>
  <cp:revision>10</cp:revision>
  <dcterms:modified xsi:type="dcterms:W3CDTF">2016-04-30T07:03:27Z</dcterms:modified>
</cp:coreProperties>
</file>